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68" r:id="rId9"/>
    <p:sldId id="578" r:id="rId10"/>
    <p:sldId id="579" r:id="rId11"/>
    <p:sldId id="580" r:id="rId12"/>
    <p:sldId id="581" r:id="rId13"/>
    <p:sldId id="582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0" autoAdjust="0"/>
    <p:restoredTop sz="87660" autoAdjust="0"/>
  </p:normalViewPr>
  <p:slideViewPr>
    <p:cSldViewPr snapToGrid="0">
      <p:cViewPr varScale="1">
        <p:scale>
          <a:sx n="93" d="100"/>
          <a:sy n="93" d="100"/>
        </p:scale>
        <p:origin x="20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01" y="1236043"/>
            <a:ext cx="6826921" cy="5120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96" y="790951"/>
            <a:ext cx="4547608" cy="5587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18538-2C73-944D-BBEB-277224390D74}"/>
              </a:ext>
            </a:extLst>
          </p:cNvPr>
          <p:cNvSpPr txBox="1"/>
          <p:nvPr/>
        </p:nvSpPr>
        <p:spPr>
          <a:xfrm>
            <a:off x="367598" y="805319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Wells by Operator</a:t>
            </a:r>
          </a:p>
        </p:txBody>
      </p:sp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566</Words>
  <Application>Microsoft Macintosh PowerPoint</Application>
  <PresentationFormat>On-screen Show (4:3)</PresentationFormat>
  <Paragraphs>217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2018-08-07T22:43:54Z</dcterms:modified>
</cp:coreProperties>
</file>